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
  </p:sldMasterIdLst>
  <p:notesMasterIdLst>
    <p:notesMasterId r:id="rId12"/>
  </p:notesMasterIdLst>
  <p:sldIdLst>
    <p:sldId id="257" r:id="rId4"/>
    <p:sldId id="265" r:id="rId5"/>
    <p:sldId id="266" r:id="rId6"/>
    <p:sldId id="267" r:id="rId7"/>
    <p:sldId id="268" r:id="rId8"/>
    <p:sldId id="272" r:id="rId9"/>
    <p:sldId id="270" r:id="rId10"/>
    <p:sldId id="271" r:id="rId1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4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7652"/>
  </p:normalViewPr>
  <p:slideViewPr>
    <p:cSldViewPr snapToGrid="0" snapToObjects="1">
      <p:cViewPr varScale="1">
        <p:scale>
          <a:sx n="63" d="100"/>
          <a:sy n="63" d="100"/>
        </p:scale>
        <p:origin x="804" y="56"/>
      </p:cViewPr>
      <p:guideLst/>
    </p:cSldViewPr>
  </p:slideViewPr>
  <p:notesTextViewPr>
    <p:cViewPr>
      <p:scale>
        <a:sx n="1" d="1"/>
        <a:sy n="1" d="1"/>
      </p:scale>
      <p:origin x="0" y="0"/>
    </p:cViewPr>
  </p:notesTextViewPr>
  <p:notesViewPr>
    <p:cSldViewPr snapToGrid="0" snapToObjects="1">
      <p:cViewPr varScale="1">
        <p:scale>
          <a:sx n="150" d="100"/>
          <a:sy n="150" d="100"/>
        </p:scale>
        <p:origin x="238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presProps" Target="presProps.xml"/><Relationship Id="rId3" Type="http://schemas.openxmlformats.org/officeDocument/2006/relationships/slideMaster" Target="slideMasters/slideMaster1.xml"/><Relationship Id="rId7" Type="http://schemas.openxmlformats.org/officeDocument/2006/relationships/slide" Target="slides/slide4.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heme" Target="theme/theme1.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E0BC47-72CD-BC43-A893-9B2CDD6D62DF}" type="datetimeFigureOut">
              <a:rPr lang="es-CO" smtClean="0"/>
              <a:t>13/11/2024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es-ES"/>
              <a:t>Editar los estilos de texto del patrón
Segundo nivel
Tercer nivel
Cuarto nivel
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04DA4-E942-2747-A00B-6AF88B8B67E7}" type="slidenum">
              <a:rPr lang="es-CO" smtClean="0"/>
              <a:t>‹Nº›</a:t>
            </a:fld>
            <a:endParaRPr lang="es-CO"/>
          </a:p>
        </p:txBody>
      </p:sp>
    </p:spTree>
    <p:extLst>
      <p:ext uri="{BB962C8B-B14F-4D97-AF65-F5344CB8AC3E}">
        <p14:creationId xmlns:p14="http://schemas.microsoft.com/office/powerpoint/2010/main" val="3981728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DFDFD872-157F-764F-87BC-6AB528158300}"/>
              </a:ext>
            </a:extLst>
          </p:cNvPr>
          <p:cNvSpPr>
            <a:spLocks noGrp="1"/>
          </p:cNvSpPr>
          <p:nvPr>
            <p:ph type="dt" sz="half" idx="10"/>
          </p:nvPr>
        </p:nvSpPr>
        <p:spPr/>
        <p:txBody>
          <a:bodyPr/>
          <a:lstStyle/>
          <a:p>
            <a:fld id="{829D4EE9-AD7C-5B44-A2DB-54A8AB07CC13}" type="datetimeFigureOut">
              <a:rPr lang="es-CO" smtClean="0"/>
              <a:t>13/11/2024</a:t>
            </a:fld>
            <a:endParaRPr lang="es-CO"/>
          </a:p>
        </p:txBody>
      </p:sp>
      <p:sp>
        <p:nvSpPr>
          <p:cNvPr id="5" name="Marcador de pie de página 4">
            <a:extLst>
              <a:ext uri="{FF2B5EF4-FFF2-40B4-BE49-F238E27FC236}">
                <a16:creationId xmlns:a16="http://schemas.microsoft.com/office/drawing/2014/main" id="{E93C7884-A1E5-B144-9408-0D9770B6840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A289B5C-B980-F84D-8815-0C3777C9AE0C}"/>
              </a:ext>
            </a:extLst>
          </p:cNvPr>
          <p:cNvSpPr>
            <a:spLocks noGrp="1"/>
          </p:cNvSpPr>
          <p:nvPr>
            <p:ph type="sldNum" sz="quarter" idx="12"/>
          </p:nvPr>
        </p:nvSpPr>
        <p:spPr/>
        <p:txBody>
          <a:bodyPr/>
          <a:lstStyle/>
          <a:p>
            <a:fld id="{432C130C-72B4-ED46-83D4-1E3B7CD7B934}" type="slidenum">
              <a:rPr lang="es-CO" smtClean="0"/>
              <a:t>‹Nº›</a:t>
            </a:fld>
            <a:endParaRPr lang="es-CO"/>
          </a:p>
        </p:txBody>
      </p:sp>
    </p:spTree>
    <p:extLst>
      <p:ext uri="{BB962C8B-B14F-4D97-AF65-F5344CB8AC3E}">
        <p14:creationId xmlns:p14="http://schemas.microsoft.com/office/powerpoint/2010/main" val="2888566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9D3A3-71B7-474D-B230-6C9ACC254EB2}"/>
              </a:ext>
            </a:extLst>
          </p:cNvPr>
          <p:cNvSpPr>
            <a:spLocks noGrp="1"/>
          </p:cNvSpPr>
          <p:nvPr>
            <p:ph type="title"/>
          </p:nvPr>
        </p:nvSpPr>
        <p:spPr>
          <a:xfrm>
            <a:off x="2194032" y="929148"/>
            <a:ext cx="7772402" cy="3097162"/>
          </a:xfrm>
        </p:spPr>
        <p:txBody>
          <a:bodyPr anchor="ctr">
            <a:noAutofit/>
          </a:bodyPr>
          <a:lstStyle>
            <a:lvl1pPr marL="0" indent="0" algn="ctr">
              <a:lnSpc>
                <a:spcPts val="4580"/>
              </a:lnSpc>
              <a:buFont typeface="+mj-lt"/>
              <a:buNone/>
              <a:defRPr sz="5400" b="1">
                <a:solidFill>
                  <a:srgbClr val="274F99"/>
                </a:solidFill>
                <a:latin typeface="+mn-lt"/>
              </a:defRPr>
            </a:lvl1pPr>
          </a:lstStyle>
          <a:p>
            <a:r>
              <a:rPr lang="es-ES"/>
              <a:t>Haga clic para modificar el estilo de título del patrón</a:t>
            </a:r>
            <a:endParaRPr lang="es-CO" dirty="0"/>
          </a:p>
        </p:txBody>
      </p:sp>
      <p:sp>
        <p:nvSpPr>
          <p:cNvPr id="3" name="Marcador de contenido 2">
            <a:extLst>
              <a:ext uri="{FF2B5EF4-FFF2-40B4-BE49-F238E27FC236}">
                <a16:creationId xmlns:a16="http://schemas.microsoft.com/office/drawing/2014/main" id="{49B1C9D1-98E6-BB4E-9C5F-9B7DD4DE1B90}"/>
              </a:ext>
            </a:extLst>
          </p:cNvPr>
          <p:cNvSpPr>
            <a:spLocks noGrp="1"/>
          </p:cNvSpPr>
          <p:nvPr>
            <p:ph idx="1"/>
          </p:nvPr>
        </p:nvSpPr>
        <p:spPr>
          <a:xfrm>
            <a:off x="2194032" y="4193628"/>
            <a:ext cx="7772402" cy="2162722"/>
          </a:xfrm>
        </p:spPr>
        <p:txBody>
          <a:bodyPr>
            <a:normAutofit/>
          </a:bodyPr>
          <a:lstStyle>
            <a:lvl1pPr marL="0" indent="0" algn="ctr">
              <a:buNone/>
              <a:defRPr sz="2400">
                <a:solidFill>
                  <a:schemeClr val="tx1">
                    <a:lumMod val="85000"/>
                    <a:lumOff val="15000"/>
                  </a:schemeClr>
                </a:solidFill>
              </a:defRPr>
            </a:lvl1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67572FB-22AD-264F-A1BC-6F8F6174DD03}"/>
              </a:ext>
            </a:extLst>
          </p:cNvPr>
          <p:cNvSpPr>
            <a:spLocks noGrp="1"/>
          </p:cNvSpPr>
          <p:nvPr>
            <p:ph type="dt" sz="half" idx="10"/>
          </p:nvPr>
        </p:nvSpPr>
        <p:spPr/>
        <p:txBody>
          <a:bodyPr/>
          <a:lstStyle/>
          <a:p>
            <a:fld id="{829D4EE9-AD7C-5B44-A2DB-54A8AB07CC13}" type="datetimeFigureOut">
              <a:rPr lang="es-CO" smtClean="0"/>
              <a:t>13/11/2024</a:t>
            </a:fld>
            <a:endParaRPr lang="es-CO"/>
          </a:p>
        </p:txBody>
      </p:sp>
      <p:sp>
        <p:nvSpPr>
          <p:cNvPr id="5" name="Marcador de pie de página 4">
            <a:extLst>
              <a:ext uri="{FF2B5EF4-FFF2-40B4-BE49-F238E27FC236}">
                <a16:creationId xmlns:a16="http://schemas.microsoft.com/office/drawing/2014/main" id="{9E4EBE59-F577-8A47-A3C1-DAE5EF5E9F2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11C9E1A-FB4A-6740-B1AD-EBCDB3F8C23D}"/>
              </a:ext>
            </a:extLst>
          </p:cNvPr>
          <p:cNvSpPr>
            <a:spLocks noGrp="1"/>
          </p:cNvSpPr>
          <p:nvPr>
            <p:ph type="sldNum" sz="quarter" idx="12"/>
          </p:nvPr>
        </p:nvSpPr>
        <p:spPr/>
        <p:txBody>
          <a:bodyPr/>
          <a:lstStyle/>
          <a:p>
            <a:fld id="{432C130C-72B4-ED46-83D4-1E3B7CD7B934}" type="slidenum">
              <a:rPr lang="es-CO" smtClean="0"/>
              <a:t>‹Nº›</a:t>
            </a:fld>
            <a:endParaRPr lang="es-CO"/>
          </a:p>
        </p:txBody>
      </p:sp>
    </p:spTree>
    <p:extLst>
      <p:ext uri="{BB962C8B-B14F-4D97-AF65-F5344CB8AC3E}">
        <p14:creationId xmlns:p14="http://schemas.microsoft.com/office/powerpoint/2010/main" val="2233643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36FC5C-2605-CF40-99FE-4DE59CA5EDB1}"/>
              </a:ext>
            </a:extLst>
          </p:cNvPr>
          <p:cNvSpPr>
            <a:spLocks noGrp="1"/>
          </p:cNvSpPr>
          <p:nvPr>
            <p:ph type="title"/>
          </p:nvPr>
        </p:nvSpPr>
        <p:spPr>
          <a:xfrm>
            <a:off x="831850" y="249649"/>
            <a:ext cx="10515600" cy="989216"/>
          </a:xfrm>
        </p:spPr>
        <p:txBody>
          <a:bodyPr anchor="ctr">
            <a:noAutofit/>
          </a:bodyPr>
          <a:lstStyle>
            <a:lvl1pPr algn="ctr">
              <a:defRPr sz="3600" b="1">
                <a:solidFill>
                  <a:schemeClr val="bg1"/>
                </a:solidFill>
                <a:latin typeface="+mn-lt"/>
              </a:defRPr>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AFE8DC0-2C28-DE40-9839-76FE49E3F5F2}"/>
              </a:ext>
            </a:extLst>
          </p:cNvPr>
          <p:cNvSpPr>
            <a:spLocks noGrp="1"/>
          </p:cNvSpPr>
          <p:nvPr>
            <p:ph type="body" idx="1"/>
          </p:nvPr>
        </p:nvSpPr>
        <p:spPr>
          <a:xfrm>
            <a:off x="831850" y="1625037"/>
            <a:ext cx="10515600" cy="4082589"/>
          </a:xfrm>
        </p:spPr>
        <p:txBody>
          <a:bodyPr/>
          <a:lstStyle>
            <a:lvl1pPr marL="0" indent="0">
              <a:buNone/>
              <a:defRPr sz="240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3935722-DDF6-9D49-8B73-286AE59884FB}"/>
              </a:ext>
            </a:extLst>
          </p:cNvPr>
          <p:cNvSpPr>
            <a:spLocks noGrp="1"/>
          </p:cNvSpPr>
          <p:nvPr>
            <p:ph type="dt" sz="half" idx="10"/>
          </p:nvPr>
        </p:nvSpPr>
        <p:spPr/>
        <p:txBody>
          <a:bodyPr/>
          <a:lstStyle/>
          <a:p>
            <a:fld id="{829D4EE9-AD7C-5B44-A2DB-54A8AB07CC13}" type="datetimeFigureOut">
              <a:rPr lang="es-CO" smtClean="0"/>
              <a:t>13/11/2024</a:t>
            </a:fld>
            <a:endParaRPr lang="es-CO"/>
          </a:p>
        </p:txBody>
      </p:sp>
      <p:sp>
        <p:nvSpPr>
          <p:cNvPr id="5" name="Marcador de pie de página 4">
            <a:extLst>
              <a:ext uri="{FF2B5EF4-FFF2-40B4-BE49-F238E27FC236}">
                <a16:creationId xmlns:a16="http://schemas.microsoft.com/office/drawing/2014/main" id="{FC74E019-3598-5C42-9E86-026AC62E7ED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93065D0-44C6-EC48-AEEF-C75E949587B4}"/>
              </a:ext>
            </a:extLst>
          </p:cNvPr>
          <p:cNvSpPr>
            <a:spLocks noGrp="1"/>
          </p:cNvSpPr>
          <p:nvPr>
            <p:ph type="sldNum" sz="quarter" idx="12"/>
          </p:nvPr>
        </p:nvSpPr>
        <p:spPr/>
        <p:txBody>
          <a:bodyPr/>
          <a:lstStyle/>
          <a:p>
            <a:fld id="{432C130C-72B4-ED46-83D4-1E3B7CD7B934}" type="slidenum">
              <a:rPr lang="es-CO" smtClean="0"/>
              <a:t>‹Nº›</a:t>
            </a:fld>
            <a:endParaRPr lang="es-CO"/>
          </a:p>
        </p:txBody>
      </p:sp>
    </p:spTree>
    <p:extLst>
      <p:ext uri="{BB962C8B-B14F-4D97-AF65-F5344CB8AC3E}">
        <p14:creationId xmlns:p14="http://schemas.microsoft.com/office/powerpoint/2010/main" val="343174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9650EC-F419-894F-A3F8-8D769A421B69}"/>
              </a:ext>
            </a:extLst>
          </p:cNvPr>
          <p:cNvSpPr>
            <a:spLocks noGrp="1"/>
          </p:cNvSpPr>
          <p:nvPr>
            <p:ph type="title"/>
          </p:nvPr>
        </p:nvSpPr>
        <p:spPr/>
        <p:txBody>
          <a:bodyPr>
            <a:normAutofit/>
          </a:bodyPr>
          <a:lstStyle>
            <a:lvl1pPr algn="ctr">
              <a:defRPr sz="3600" b="1">
                <a:solidFill>
                  <a:srgbClr val="274F99"/>
                </a:solidFill>
                <a:latin typeface="+mn-lt"/>
              </a:defRPr>
            </a:lvl1pPr>
          </a:lstStyle>
          <a:p>
            <a:r>
              <a:rPr lang="es-ES"/>
              <a:t>Haga clic para modificar el estilo de título del patrón</a:t>
            </a:r>
            <a:endParaRPr lang="es-CO" dirty="0"/>
          </a:p>
        </p:txBody>
      </p:sp>
      <p:sp>
        <p:nvSpPr>
          <p:cNvPr id="3" name="Marcador de contenido 2">
            <a:extLst>
              <a:ext uri="{FF2B5EF4-FFF2-40B4-BE49-F238E27FC236}">
                <a16:creationId xmlns:a16="http://schemas.microsoft.com/office/drawing/2014/main" id="{851E3C56-57E0-8340-8681-35934062A9E9}"/>
              </a:ext>
            </a:extLst>
          </p:cNvPr>
          <p:cNvSpPr>
            <a:spLocks noGrp="1"/>
          </p:cNvSpPr>
          <p:nvPr>
            <p:ph sz="half" idx="1"/>
          </p:nvPr>
        </p:nvSpPr>
        <p:spPr>
          <a:xfrm>
            <a:off x="838200" y="1917291"/>
            <a:ext cx="5181600" cy="3846718"/>
          </a:xfrm>
        </p:spPr>
        <p:txBody>
          <a:bodyPr anchor="ctr">
            <a:normAutofit/>
          </a:bodyPr>
          <a:lstStyle>
            <a:lvl1pPr marL="0" indent="0">
              <a:buNone/>
              <a:defRPr sz="2400">
                <a:solidFill>
                  <a:schemeClr val="tx1">
                    <a:lumMod val="85000"/>
                    <a:lumOff val="15000"/>
                  </a:schemeClr>
                </a:solidFill>
              </a:defRPr>
            </a:lvl1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754634F-C845-E043-BE69-C87F1F27F985}"/>
              </a:ext>
            </a:extLst>
          </p:cNvPr>
          <p:cNvSpPr>
            <a:spLocks noGrp="1"/>
          </p:cNvSpPr>
          <p:nvPr>
            <p:ph type="dt" sz="half" idx="10"/>
          </p:nvPr>
        </p:nvSpPr>
        <p:spPr/>
        <p:txBody>
          <a:bodyPr/>
          <a:lstStyle/>
          <a:p>
            <a:fld id="{829D4EE9-AD7C-5B44-A2DB-54A8AB07CC13}" type="datetimeFigureOut">
              <a:rPr lang="es-CO" smtClean="0"/>
              <a:t>13/11/2024</a:t>
            </a:fld>
            <a:endParaRPr lang="es-CO"/>
          </a:p>
        </p:txBody>
      </p:sp>
      <p:sp>
        <p:nvSpPr>
          <p:cNvPr id="6" name="Marcador de pie de página 5">
            <a:extLst>
              <a:ext uri="{FF2B5EF4-FFF2-40B4-BE49-F238E27FC236}">
                <a16:creationId xmlns:a16="http://schemas.microsoft.com/office/drawing/2014/main" id="{9FE8DDF1-08A1-7E4E-B5BA-19FC76B6987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5E066FF6-22A7-6B4B-8217-BD67E945D0DE}"/>
              </a:ext>
            </a:extLst>
          </p:cNvPr>
          <p:cNvSpPr>
            <a:spLocks noGrp="1"/>
          </p:cNvSpPr>
          <p:nvPr>
            <p:ph type="sldNum" sz="quarter" idx="12"/>
          </p:nvPr>
        </p:nvSpPr>
        <p:spPr/>
        <p:txBody>
          <a:bodyPr/>
          <a:lstStyle/>
          <a:p>
            <a:fld id="{432C130C-72B4-ED46-83D4-1E3B7CD7B934}" type="slidenum">
              <a:rPr lang="es-CO" smtClean="0"/>
              <a:t>‹Nº›</a:t>
            </a:fld>
            <a:endParaRPr lang="es-CO"/>
          </a:p>
        </p:txBody>
      </p:sp>
      <p:sp>
        <p:nvSpPr>
          <p:cNvPr id="10" name="Marcador de contenido 2">
            <a:extLst>
              <a:ext uri="{FF2B5EF4-FFF2-40B4-BE49-F238E27FC236}">
                <a16:creationId xmlns:a16="http://schemas.microsoft.com/office/drawing/2014/main" id="{7C18F7ED-CC0B-C540-BF33-13E819D8FF18}"/>
              </a:ext>
            </a:extLst>
          </p:cNvPr>
          <p:cNvSpPr>
            <a:spLocks noGrp="1"/>
          </p:cNvSpPr>
          <p:nvPr>
            <p:ph sz="half" idx="13"/>
          </p:nvPr>
        </p:nvSpPr>
        <p:spPr>
          <a:xfrm>
            <a:off x="6172200" y="1917291"/>
            <a:ext cx="5181600" cy="3846718"/>
          </a:xfrm>
        </p:spPr>
        <p:txBody>
          <a:bodyPr anchor="ctr">
            <a:normAutofit/>
          </a:bodyPr>
          <a:lstStyle>
            <a:lvl1pPr marL="0" indent="0">
              <a:buNone/>
              <a:defRPr sz="2400">
                <a:solidFill>
                  <a:schemeClr val="tx1">
                    <a:lumMod val="85000"/>
                    <a:lumOff val="15000"/>
                  </a:schemeClr>
                </a:solidFill>
              </a:defRPr>
            </a:lvl1pPr>
          </a:lstStyle>
          <a:p>
            <a:pPr lvl="0"/>
            <a:r>
              <a:rPr lang="es-ES"/>
              <a:t>Haga clic para modificar los estilos de texto del patrón</a:t>
            </a:r>
          </a:p>
        </p:txBody>
      </p:sp>
    </p:spTree>
    <p:extLst>
      <p:ext uri="{BB962C8B-B14F-4D97-AF65-F5344CB8AC3E}">
        <p14:creationId xmlns:p14="http://schemas.microsoft.com/office/powerpoint/2010/main" val="411077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49A15BE-E350-E24F-A8DC-B261BAC0E73C}"/>
              </a:ext>
            </a:extLst>
          </p:cNvPr>
          <p:cNvSpPr>
            <a:spLocks noGrp="1"/>
          </p:cNvSpPr>
          <p:nvPr>
            <p:ph type="body" sz="quarter" idx="3"/>
          </p:nvPr>
        </p:nvSpPr>
        <p:spPr>
          <a:xfrm>
            <a:off x="4173794" y="634027"/>
            <a:ext cx="7181594" cy="823912"/>
          </a:xfrm>
        </p:spPr>
        <p:txBody>
          <a:bodyPr anchor="ctr">
            <a:normAutofit/>
          </a:bodyPr>
          <a:lstStyle>
            <a:lvl1pPr marL="0" indent="0">
              <a:buNone/>
              <a:defRPr sz="3600" b="1">
                <a:solidFill>
                  <a:srgbClr val="274F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3248808-5732-D04E-B62F-E6471DA0D4C8}"/>
              </a:ext>
            </a:extLst>
          </p:cNvPr>
          <p:cNvSpPr>
            <a:spLocks noGrp="1"/>
          </p:cNvSpPr>
          <p:nvPr>
            <p:ph sz="quarter" idx="4"/>
          </p:nvPr>
        </p:nvSpPr>
        <p:spPr>
          <a:xfrm>
            <a:off x="4173794" y="1666568"/>
            <a:ext cx="7181594" cy="4523095"/>
          </a:xfrm>
        </p:spPr>
        <p:txBody>
          <a:bodyPr>
            <a:normAutofit/>
          </a:bodyPr>
          <a:lstStyle>
            <a:lvl1pPr marL="0" indent="0">
              <a:buNone/>
              <a:defRPr sz="2400">
                <a:solidFill>
                  <a:schemeClr val="tx1">
                    <a:lumMod val="85000"/>
                    <a:lumOff val="15000"/>
                  </a:schemeClr>
                </a:solidFill>
              </a:defRPr>
            </a:lvl1pPr>
          </a:lstStyle>
          <a:p>
            <a:pPr lvl="0"/>
            <a:r>
              <a:rPr lang="es-ES"/>
              <a:t>Haga clic para modificar los estilos de texto del patrón</a:t>
            </a:r>
          </a:p>
        </p:txBody>
      </p:sp>
      <p:sp>
        <p:nvSpPr>
          <p:cNvPr id="7" name="Marcador de fecha 6">
            <a:extLst>
              <a:ext uri="{FF2B5EF4-FFF2-40B4-BE49-F238E27FC236}">
                <a16:creationId xmlns:a16="http://schemas.microsoft.com/office/drawing/2014/main" id="{60EC0C8A-2CCB-2442-9BC6-DA3C1CA3FE94}"/>
              </a:ext>
            </a:extLst>
          </p:cNvPr>
          <p:cNvSpPr>
            <a:spLocks noGrp="1"/>
          </p:cNvSpPr>
          <p:nvPr>
            <p:ph type="dt" sz="half" idx="10"/>
          </p:nvPr>
        </p:nvSpPr>
        <p:spPr/>
        <p:txBody>
          <a:bodyPr/>
          <a:lstStyle/>
          <a:p>
            <a:fld id="{829D4EE9-AD7C-5B44-A2DB-54A8AB07CC13}" type="datetimeFigureOut">
              <a:rPr lang="es-CO" smtClean="0"/>
              <a:t>13/11/2024</a:t>
            </a:fld>
            <a:endParaRPr lang="es-CO"/>
          </a:p>
        </p:txBody>
      </p:sp>
      <p:sp>
        <p:nvSpPr>
          <p:cNvPr id="8" name="Marcador de pie de página 7">
            <a:extLst>
              <a:ext uri="{FF2B5EF4-FFF2-40B4-BE49-F238E27FC236}">
                <a16:creationId xmlns:a16="http://schemas.microsoft.com/office/drawing/2014/main" id="{19F71B12-E339-7B4B-A2FA-C0FF20A05B0D}"/>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79B6834F-8785-7944-B40F-23754D520DA1}"/>
              </a:ext>
            </a:extLst>
          </p:cNvPr>
          <p:cNvSpPr>
            <a:spLocks noGrp="1"/>
          </p:cNvSpPr>
          <p:nvPr>
            <p:ph type="sldNum" sz="quarter" idx="12"/>
          </p:nvPr>
        </p:nvSpPr>
        <p:spPr/>
        <p:txBody>
          <a:bodyPr/>
          <a:lstStyle/>
          <a:p>
            <a:fld id="{432C130C-72B4-ED46-83D4-1E3B7CD7B934}" type="slidenum">
              <a:rPr lang="es-CO" smtClean="0"/>
              <a:t>‹Nº›</a:t>
            </a:fld>
            <a:endParaRPr lang="es-CO"/>
          </a:p>
        </p:txBody>
      </p:sp>
      <p:sp>
        <p:nvSpPr>
          <p:cNvPr id="10" name="Marcador de contenido 9">
            <a:extLst>
              <a:ext uri="{FF2B5EF4-FFF2-40B4-BE49-F238E27FC236}">
                <a16:creationId xmlns:a16="http://schemas.microsoft.com/office/drawing/2014/main" id="{3369714F-CFAB-9E44-AF34-5A0C828BE1A0}"/>
              </a:ext>
            </a:extLst>
          </p:cNvPr>
          <p:cNvSpPr>
            <a:spLocks noGrp="1"/>
          </p:cNvSpPr>
          <p:nvPr>
            <p:ph sz="quarter" idx="13"/>
          </p:nvPr>
        </p:nvSpPr>
        <p:spPr>
          <a:xfrm>
            <a:off x="268015" y="1666569"/>
            <a:ext cx="3153102" cy="4024620"/>
          </a:xfrm>
        </p:spPr>
        <p:txBody>
          <a:bodyPr/>
          <a:lstStyle>
            <a:lvl1pPr>
              <a:defRPr>
                <a:solidFill>
                  <a:schemeClr val="bg1"/>
                </a:solidFill>
              </a:defRPr>
            </a:lvl1pPr>
          </a:lstStyle>
          <a:p>
            <a:pPr lvl="0"/>
            <a:r>
              <a:rPr lang="es-ES"/>
              <a:t>Haga clic para modificar los estilos de texto del patrón</a:t>
            </a:r>
          </a:p>
        </p:txBody>
      </p:sp>
      <p:sp>
        <p:nvSpPr>
          <p:cNvPr id="13" name="Marcador de texto 12">
            <a:extLst>
              <a:ext uri="{FF2B5EF4-FFF2-40B4-BE49-F238E27FC236}">
                <a16:creationId xmlns:a16="http://schemas.microsoft.com/office/drawing/2014/main" id="{DC84624F-1701-8A40-A753-43680CF58C62}"/>
              </a:ext>
            </a:extLst>
          </p:cNvPr>
          <p:cNvSpPr>
            <a:spLocks noGrp="1"/>
          </p:cNvSpPr>
          <p:nvPr>
            <p:ph type="body" sz="quarter" idx="14"/>
          </p:nvPr>
        </p:nvSpPr>
        <p:spPr>
          <a:xfrm>
            <a:off x="220663" y="633413"/>
            <a:ext cx="3232150" cy="823912"/>
          </a:xfrm>
        </p:spPr>
        <p:txBody>
          <a:bodyPr/>
          <a:lstStyle>
            <a:lvl1pPr>
              <a:defRPr>
                <a:solidFill>
                  <a:schemeClr val="bg1"/>
                </a:solidFill>
              </a:defRPr>
            </a:lvl1pPr>
          </a:lstStyle>
          <a:p>
            <a:pPr lvl="0"/>
            <a:r>
              <a:rPr lang="es-ES"/>
              <a:t>Haga clic para modificar los estilos de texto del patrón</a:t>
            </a:r>
          </a:p>
        </p:txBody>
      </p:sp>
    </p:spTree>
    <p:extLst>
      <p:ext uri="{BB962C8B-B14F-4D97-AF65-F5344CB8AC3E}">
        <p14:creationId xmlns:p14="http://schemas.microsoft.com/office/powerpoint/2010/main" val="2328924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49B64BB4-717B-0440-9050-AF8493A72498}"/>
              </a:ext>
            </a:extLst>
          </p:cNvPr>
          <p:cNvSpPr>
            <a:spLocks noGrp="1"/>
          </p:cNvSpPr>
          <p:nvPr>
            <p:ph type="dt" sz="half" idx="10"/>
          </p:nvPr>
        </p:nvSpPr>
        <p:spPr/>
        <p:txBody>
          <a:bodyPr/>
          <a:lstStyle/>
          <a:p>
            <a:fld id="{829D4EE9-AD7C-5B44-A2DB-54A8AB07CC13}" type="datetimeFigureOut">
              <a:rPr lang="es-CO" smtClean="0"/>
              <a:t>13/11/2024</a:t>
            </a:fld>
            <a:endParaRPr lang="es-CO"/>
          </a:p>
        </p:txBody>
      </p:sp>
      <p:sp>
        <p:nvSpPr>
          <p:cNvPr id="4" name="Marcador de pie de página 3">
            <a:extLst>
              <a:ext uri="{FF2B5EF4-FFF2-40B4-BE49-F238E27FC236}">
                <a16:creationId xmlns:a16="http://schemas.microsoft.com/office/drawing/2014/main" id="{388BF82A-2C68-BF4A-B357-993064199BD0}"/>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FFF0A1A0-DFEB-9D4E-B485-147D98E479FE}"/>
              </a:ext>
            </a:extLst>
          </p:cNvPr>
          <p:cNvSpPr>
            <a:spLocks noGrp="1"/>
          </p:cNvSpPr>
          <p:nvPr>
            <p:ph type="sldNum" sz="quarter" idx="12"/>
          </p:nvPr>
        </p:nvSpPr>
        <p:spPr/>
        <p:txBody>
          <a:bodyPr/>
          <a:lstStyle/>
          <a:p>
            <a:fld id="{432C130C-72B4-ED46-83D4-1E3B7CD7B934}" type="slidenum">
              <a:rPr lang="es-CO" smtClean="0"/>
              <a:t>‹Nº›</a:t>
            </a:fld>
            <a:endParaRPr lang="es-CO"/>
          </a:p>
        </p:txBody>
      </p:sp>
      <p:sp>
        <p:nvSpPr>
          <p:cNvPr id="6" name="Marcador de texto 4">
            <a:extLst>
              <a:ext uri="{FF2B5EF4-FFF2-40B4-BE49-F238E27FC236}">
                <a16:creationId xmlns:a16="http://schemas.microsoft.com/office/drawing/2014/main" id="{DFE00833-ADAB-F64F-9E78-80F4FE8E2DF3}"/>
              </a:ext>
            </a:extLst>
          </p:cNvPr>
          <p:cNvSpPr>
            <a:spLocks noGrp="1"/>
          </p:cNvSpPr>
          <p:nvPr>
            <p:ph type="body" sz="quarter" idx="3"/>
          </p:nvPr>
        </p:nvSpPr>
        <p:spPr>
          <a:xfrm>
            <a:off x="838200" y="634027"/>
            <a:ext cx="7181594" cy="823912"/>
          </a:xfrm>
        </p:spPr>
        <p:txBody>
          <a:bodyPr anchor="ctr">
            <a:normAutofit/>
          </a:bodyPr>
          <a:lstStyle>
            <a:lvl1pPr marL="0" indent="0">
              <a:buNone/>
              <a:defRPr sz="3600" b="1">
                <a:solidFill>
                  <a:srgbClr val="274F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7" name="Marcador de contenido 5">
            <a:extLst>
              <a:ext uri="{FF2B5EF4-FFF2-40B4-BE49-F238E27FC236}">
                <a16:creationId xmlns:a16="http://schemas.microsoft.com/office/drawing/2014/main" id="{76AE1549-7569-3E41-852F-83D97253DF89}"/>
              </a:ext>
            </a:extLst>
          </p:cNvPr>
          <p:cNvSpPr>
            <a:spLocks noGrp="1"/>
          </p:cNvSpPr>
          <p:nvPr>
            <p:ph sz="quarter" idx="4"/>
          </p:nvPr>
        </p:nvSpPr>
        <p:spPr>
          <a:xfrm>
            <a:off x="838200" y="1666568"/>
            <a:ext cx="7181594" cy="4523095"/>
          </a:xfrm>
        </p:spPr>
        <p:txBody>
          <a:bodyPr anchor="ctr">
            <a:normAutofit/>
          </a:bodyPr>
          <a:lstStyle>
            <a:lvl1pPr marL="0" indent="0">
              <a:buNone/>
              <a:defRPr sz="2400">
                <a:solidFill>
                  <a:schemeClr val="tx1">
                    <a:lumMod val="85000"/>
                    <a:lumOff val="15000"/>
                  </a:schemeClr>
                </a:solidFill>
              </a:defRPr>
            </a:lvl1pPr>
          </a:lstStyle>
          <a:p>
            <a:pPr lvl="0"/>
            <a:r>
              <a:rPr lang="es-ES"/>
              <a:t>Haga clic para modificar los estilos de texto del patrón</a:t>
            </a:r>
          </a:p>
        </p:txBody>
      </p:sp>
      <p:sp>
        <p:nvSpPr>
          <p:cNvPr id="9" name="Marcador de contenido 8">
            <a:extLst>
              <a:ext uri="{FF2B5EF4-FFF2-40B4-BE49-F238E27FC236}">
                <a16:creationId xmlns:a16="http://schemas.microsoft.com/office/drawing/2014/main" id="{D497E5C3-E479-F142-B5A2-8F601E70641C}"/>
              </a:ext>
            </a:extLst>
          </p:cNvPr>
          <p:cNvSpPr>
            <a:spLocks noGrp="1"/>
          </p:cNvSpPr>
          <p:nvPr>
            <p:ph sz="quarter" idx="13"/>
          </p:nvPr>
        </p:nvSpPr>
        <p:spPr>
          <a:xfrm>
            <a:off x="8843963" y="1666567"/>
            <a:ext cx="3106737" cy="4197657"/>
          </a:xfrm>
        </p:spPr>
        <p:txBody>
          <a:bodyPr/>
          <a:lstStyle>
            <a:lvl1pPr algn="r">
              <a:defRPr>
                <a:solidFill>
                  <a:schemeClr val="bg1"/>
                </a:solidFill>
              </a:defRPr>
            </a:lvl1pPr>
          </a:lstStyle>
          <a:p>
            <a:pPr lvl="0"/>
            <a:r>
              <a:rPr lang="es-ES"/>
              <a:t>Haga clic para modificar los estilos de texto del patrón</a:t>
            </a:r>
          </a:p>
        </p:txBody>
      </p:sp>
      <p:sp>
        <p:nvSpPr>
          <p:cNvPr id="11" name="Marcador de texto 10">
            <a:extLst>
              <a:ext uri="{FF2B5EF4-FFF2-40B4-BE49-F238E27FC236}">
                <a16:creationId xmlns:a16="http://schemas.microsoft.com/office/drawing/2014/main" id="{1A5AF8B2-DC91-F940-BD2E-8A3CBA5B9868}"/>
              </a:ext>
            </a:extLst>
          </p:cNvPr>
          <p:cNvSpPr>
            <a:spLocks noGrp="1"/>
          </p:cNvSpPr>
          <p:nvPr>
            <p:ph type="body" sz="quarter" idx="14"/>
          </p:nvPr>
        </p:nvSpPr>
        <p:spPr>
          <a:xfrm>
            <a:off x="8812213" y="633413"/>
            <a:ext cx="3138487" cy="823912"/>
          </a:xfrm>
        </p:spPr>
        <p:txBody>
          <a:bodyPr/>
          <a:lstStyle>
            <a:lvl1pPr algn="r">
              <a:defRPr>
                <a:solidFill>
                  <a:schemeClr val="bg1"/>
                </a:solidFill>
              </a:defRPr>
            </a:lvl1pPr>
          </a:lstStyle>
          <a:p>
            <a:pPr lvl="0"/>
            <a:r>
              <a:rPr lang="es-ES"/>
              <a:t>Haga clic para modificar los estilos de texto del patrón</a:t>
            </a:r>
          </a:p>
        </p:txBody>
      </p:sp>
    </p:spTree>
    <p:extLst>
      <p:ext uri="{BB962C8B-B14F-4D97-AF65-F5344CB8AC3E}">
        <p14:creationId xmlns:p14="http://schemas.microsoft.com/office/powerpoint/2010/main" val="2807460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 blanc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3EF91EF-4CD2-DC4B-8BD0-A6568AB8F9B4}"/>
              </a:ext>
            </a:extLst>
          </p:cNvPr>
          <p:cNvSpPr>
            <a:spLocks noGrp="1"/>
          </p:cNvSpPr>
          <p:nvPr>
            <p:ph type="dt" sz="half" idx="10"/>
          </p:nvPr>
        </p:nvSpPr>
        <p:spPr/>
        <p:txBody>
          <a:bodyPr/>
          <a:lstStyle/>
          <a:p>
            <a:fld id="{829D4EE9-AD7C-5B44-A2DB-54A8AB07CC13}" type="datetimeFigureOut">
              <a:rPr lang="es-CO" smtClean="0"/>
              <a:t>13/11/2024</a:t>
            </a:fld>
            <a:endParaRPr lang="es-CO"/>
          </a:p>
        </p:txBody>
      </p:sp>
      <p:sp>
        <p:nvSpPr>
          <p:cNvPr id="3" name="Marcador de pie de página 2">
            <a:extLst>
              <a:ext uri="{FF2B5EF4-FFF2-40B4-BE49-F238E27FC236}">
                <a16:creationId xmlns:a16="http://schemas.microsoft.com/office/drawing/2014/main" id="{A5D5CA2B-8822-4243-A3FA-78AD86EFBEEE}"/>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8973C015-E114-724E-88FD-BDBE4379AA2C}"/>
              </a:ext>
            </a:extLst>
          </p:cNvPr>
          <p:cNvSpPr>
            <a:spLocks noGrp="1"/>
          </p:cNvSpPr>
          <p:nvPr>
            <p:ph type="sldNum" sz="quarter" idx="12"/>
          </p:nvPr>
        </p:nvSpPr>
        <p:spPr/>
        <p:txBody>
          <a:bodyPr/>
          <a:lstStyle/>
          <a:p>
            <a:fld id="{432C130C-72B4-ED46-83D4-1E3B7CD7B934}" type="slidenum">
              <a:rPr lang="es-CO" smtClean="0"/>
              <a:t>‹Nº›</a:t>
            </a:fld>
            <a:endParaRPr lang="es-CO"/>
          </a:p>
        </p:txBody>
      </p:sp>
      <p:sp>
        <p:nvSpPr>
          <p:cNvPr id="6" name="Marcador de posición de imagen 5">
            <a:extLst>
              <a:ext uri="{FF2B5EF4-FFF2-40B4-BE49-F238E27FC236}">
                <a16:creationId xmlns:a16="http://schemas.microsoft.com/office/drawing/2014/main" id="{BAE4F327-C122-3841-B2F5-662BCAB881D0}"/>
              </a:ext>
            </a:extLst>
          </p:cNvPr>
          <p:cNvSpPr>
            <a:spLocks noGrp="1"/>
          </p:cNvSpPr>
          <p:nvPr>
            <p:ph type="pic" sz="quarter" idx="13"/>
          </p:nvPr>
        </p:nvSpPr>
        <p:spPr>
          <a:xfrm>
            <a:off x="1209676" y="457201"/>
            <a:ext cx="4592034" cy="3531476"/>
          </a:xfrm>
        </p:spPr>
        <p:txBody>
          <a:bodyPr anchor="ctr"/>
          <a:lstStyle>
            <a:lvl1pPr marL="0" indent="0" algn="ctr">
              <a:buNone/>
              <a:defRPr>
                <a:solidFill>
                  <a:schemeClr val="accent1">
                    <a:lumMod val="60000"/>
                    <a:lumOff val="40000"/>
                  </a:schemeClr>
                </a:solidFill>
              </a:defRPr>
            </a:lvl1pPr>
          </a:lstStyle>
          <a:p>
            <a:r>
              <a:rPr lang="es-ES"/>
              <a:t>Haga clic en el icono para agregar una imagen</a:t>
            </a:r>
            <a:endParaRPr lang="es-CO"/>
          </a:p>
        </p:txBody>
      </p:sp>
      <p:sp>
        <p:nvSpPr>
          <p:cNvPr id="7" name="Marcador de contenido 2">
            <a:extLst>
              <a:ext uri="{FF2B5EF4-FFF2-40B4-BE49-F238E27FC236}">
                <a16:creationId xmlns:a16="http://schemas.microsoft.com/office/drawing/2014/main" id="{816CF935-F2D7-2E46-8D09-4C8E84CED9CC}"/>
              </a:ext>
            </a:extLst>
          </p:cNvPr>
          <p:cNvSpPr>
            <a:spLocks noGrp="1"/>
          </p:cNvSpPr>
          <p:nvPr>
            <p:ph idx="1"/>
          </p:nvPr>
        </p:nvSpPr>
        <p:spPr>
          <a:xfrm>
            <a:off x="1209675" y="4142263"/>
            <a:ext cx="4592035" cy="1627915"/>
          </a:xfrm>
        </p:spPr>
        <p:txBody>
          <a:bodyPr anchor="ctr">
            <a:normAutofit/>
          </a:bodyPr>
          <a:lstStyle>
            <a:lvl1pPr marL="0" indent="0">
              <a:buNone/>
              <a:defRPr sz="2400">
                <a:solidFill>
                  <a:schemeClr val="tx1">
                    <a:lumMod val="85000"/>
                    <a:lumOff val="15000"/>
                  </a:schemeClr>
                </a:solidFill>
              </a:defRPr>
            </a:lvl1pPr>
          </a:lstStyle>
          <a:p>
            <a:pPr lvl="0"/>
            <a:r>
              <a:rPr lang="es-ES"/>
              <a:t>Haga clic para modificar los estilos de texto del patrón</a:t>
            </a:r>
          </a:p>
        </p:txBody>
      </p:sp>
      <p:sp>
        <p:nvSpPr>
          <p:cNvPr id="8" name="Marcador de posición de imagen 5">
            <a:extLst>
              <a:ext uri="{FF2B5EF4-FFF2-40B4-BE49-F238E27FC236}">
                <a16:creationId xmlns:a16="http://schemas.microsoft.com/office/drawing/2014/main" id="{8F486C27-2652-9642-8E18-33FF00FEE8E7}"/>
              </a:ext>
            </a:extLst>
          </p:cNvPr>
          <p:cNvSpPr>
            <a:spLocks noGrp="1"/>
          </p:cNvSpPr>
          <p:nvPr>
            <p:ph type="pic" sz="quarter" idx="14"/>
          </p:nvPr>
        </p:nvSpPr>
        <p:spPr>
          <a:xfrm>
            <a:off x="6314583" y="457201"/>
            <a:ext cx="4592034" cy="3531476"/>
          </a:xfrm>
        </p:spPr>
        <p:txBody>
          <a:bodyPr anchor="ctr"/>
          <a:lstStyle>
            <a:lvl1pPr marL="0" indent="0" algn="ctr">
              <a:buNone/>
              <a:defRPr>
                <a:solidFill>
                  <a:schemeClr val="accent1">
                    <a:lumMod val="60000"/>
                    <a:lumOff val="40000"/>
                  </a:schemeClr>
                </a:solidFill>
              </a:defRPr>
            </a:lvl1pPr>
          </a:lstStyle>
          <a:p>
            <a:r>
              <a:rPr lang="es-ES"/>
              <a:t>Haga clic en el icono para agregar una imagen</a:t>
            </a:r>
            <a:endParaRPr lang="es-CO"/>
          </a:p>
        </p:txBody>
      </p:sp>
      <p:sp>
        <p:nvSpPr>
          <p:cNvPr id="9" name="Marcador de contenido 2">
            <a:extLst>
              <a:ext uri="{FF2B5EF4-FFF2-40B4-BE49-F238E27FC236}">
                <a16:creationId xmlns:a16="http://schemas.microsoft.com/office/drawing/2014/main" id="{3BAA8089-6DED-2D41-B2CA-4DCB7F47C9F4}"/>
              </a:ext>
            </a:extLst>
          </p:cNvPr>
          <p:cNvSpPr>
            <a:spLocks noGrp="1"/>
          </p:cNvSpPr>
          <p:nvPr>
            <p:ph idx="15"/>
          </p:nvPr>
        </p:nvSpPr>
        <p:spPr>
          <a:xfrm>
            <a:off x="6314583" y="4142262"/>
            <a:ext cx="4592035" cy="1627915"/>
          </a:xfrm>
        </p:spPr>
        <p:txBody>
          <a:bodyPr anchor="ctr">
            <a:normAutofit/>
          </a:bodyPr>
          <a:lstStyle>
            <a:lvl1pPr marL="0" indent="0">
              <a:buNone/>
              <a:defRPr sz="2400">
                <a:solidFill>
                  <a:schemeClr val="tx1">
                    <a:lumMod val="85000"/>
                    <a:lumOff val="15000"/>
                  </a:schemeClr>
                </a:solidFill>
              </a:defRPr>
            </a:lvl1pPr>
          </a:lstStyle>
          <a:p>
            <a:pPr lvl="0"/>
            <a:r>
              <a:rPr lang="es-ES"/>
              <a:t>Haga clic para modificar los estilos de texto del patrón</a:t>
            </a:r>
          </a:p>
        </p:txBody>
      </p:sp>
    </p:spTree>
    <p:extLst>
      <p:ext uri="{BB962C8B-B14F-4D97-AF65-F5344CB8AC3E}">
        <p14:creationId xmlns:p14="http://schemas.microsoft.com/office/powerpoint/2010/main" val="741363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Marcador de fecha 4">
            <a:extLst>
              <a:ext uri="{FF2B5EF4-FFF2-40B4-BE49-F238E27FC236}">
                <a16:creationId xmlns:a16="http://schemas.microsoft.com/office/drawing/2014/main" id="{052FF2D5-6226-8541-9727-759598366464}"/>
              </a:ext>
            </a:extLst>
          </p:cNvPr>
          <p:cNvSpPr>
            <a:spLocks noGrp="1"/>
          </p:cNvSpPr>
          <p:nvPr>
            <p:ph type="dt" sz="half" idx="10"/>
          </p:nvPr>
        </p:nvSpPr>
        <p:spPr/>
        <p:txBody>
          <a:bodyPr/>
          <a:lstStyle/>
          <a:p>
            <a:fld id="{829D4EE9-AD7C-5B44-A2DB-54A8AB07CC13}" type="datetimeFigureOut">
              <a:rPr lang="es-CO" smtClean="0"/>
              <a:t>13/11/2024</a:t>
            </a:fld>
            <a:endParaRPr lang="es-CO"/>
          </a:p>
        </p:txBody>
      </p:sp>
      <p:sp>
        <p:nvSpPr>
          <p:cNvPr id="6" name="Marcador de pie de página 5">
            <a:extLst>
              <a:ext uri="{FF2B5EF4-FFF2-40B4-BE49-F238E27FC236}">
                <a16:creationId xmlns:a16="http://schemas.microsoft.com/office/drawing/2014/main" id="{3853BC2F-D123-D94A-963D-8750C113CE86}"/>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618D0A5-2F98-2741-B9A7-95D412203FF8}"/>
              </a:ext>
            </a:extLst>
          </p:cNvPr>
          <p:cNvSpPr>
            <a:spLocks noGrp="1"/>
          </p:cNvSpPr>
          <p:nvPr>
            <p:ph type="sldNum" sz="quarter" idx="12"/>
          </p:nvPr>
        </p:nvSpPr>
        <p:spPr/>
        <p:txBody>
          <a:bodyPr/>
          <a:lstStyle/>
          <a:p>
            <a:fld id="{432C130C-72B4-ED46-83D4-1E3B7CD7B934}" type="slidenum">
              <a:rPr lang="es-CO" smtClean="0"/>
              <a:t>‹Nº›</a:t>
            </a:fld>
            <a:endParaRPr lang="es-CO"/>
          </a:p>
        </p:txBody>
      </p:sp>
    </p:spTree>
    <p:extLst>
      <p:ext uri="{BB962C8B-B14F-4D97-AF65-F5344CB8AC3E}">
        <p14:creationId xmlns:p14="http://schemas.microsoft.com/office/powerpoint/2010/main" val="2625513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25749C7-87B5-954B-9D69-9F44AFC1BE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41103E6-E8C6-D245-8D6A-E7232B20D4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es-ES"/>
              <a:t>Editar los estilos de texto del patrón
Segundo nivel
Tercer nivel
Cuarto nivel
Quinto nivel</a:t>
            </a:r>
            <a:endParaRPr lang="es-CO"/>
          </a:p>
        </p:txBody>
      </p:sp>
      <p:sp>
        <p:nvSpPr>
          <p:cNvPr id="4" name="Marcador de fecha 3">
            <a:extLst>
              <a:ext uri="{FF2B5EF4-FFF2-40B4-BE49-F238E27FC236}">
                <a16:creationId xmlns:a16="http://schemas.microsoft.com/office/drawing/2014/main" id="{88C7A8B0-F376-4F43-8AD4-E515500573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9D4EE9-AD7C-5B44-A2DB-54A8AB07CC13}" type="datetimeFigureOut">
              <a:rPr lang="es-CO" smtClean="0"/>
              <a:t>13/11/2024</a:t>
            </a:fld>
            <a:endParaRPr lang="es-CO"/>
          </a:p>
        </p:txBody>
      </p:sp>
      <p:sp>
        <p:nvSpPr>
          <p:cNvPr id="5" name="Marcador de pie de página 4">
            <a:extLst>
              <a:ext uri="{FF2B5EF4-FFF2-40B4-BE49-F238E27FC236}">
                <a16:creationId xmlns:a16="http://schemas.microsoft.com/office/drawing/2014/main" id="{EE4015FA-1FCB-144F-A03F-FCE95E75B2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29459D4B-E37A-4441-AC94-D5E7B25527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2C130C-72B4-ED46-83D4-1E3B7CD7B934}" type="slidenum">
              <a:rPr lang="es-CO" smtClean="0"/>
              <a:t>‹Nº›</a:t>
            </a:fld>
            <a:endParaRPr lang="es-CO"/>
          </a:p>
        </p:txBody>
      </p:sp>
    </p:spTree>
    <p:extLst>
      <p:ext uri="{BB962C8B-B14F-4D97-AF65-F5344CB8AC3E}">
        <p14:creationId xmlns:p14="http://schemas.microsoft.com/office/powerpoint/2010/main" val="3058256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3600" b="1" kern="1200">
          <a:solidFill>
            <a:srgbClr val="274F99"/>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61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C29D72-BD70-C444-BF78-1D460093CCC4}"/>
              </a:ext>
            </a:extLst>
          </p:cNvPr>
          <p:cNvSpPr>
            <a:spLocks noGrp="1"/>
          </p:cNvSpPr>
          <p:nvPr>
            <p:ph type="title"/>
          </p:nvPr>
        </p:nvSpPr>
        <p:spPr/>
        <p:txBody>
          <a:bodyPr/>
          <a:lstStyle/>
          <a:p>
            <a:r>
              <a:rPr lang="es-CO" dirty="0"/>
              <a:t>STS - JSON</a:t>
            </a:r>
          </a:p>
        </p:txBody>
      </p:sp>
      <p:sp>
        <p:nvSpPr>
          <p:cNvPr id="3" name="Marcador de contenido 2">
            <a:extLst>
              <a:ext uri="{FF2B5EF4-FFF2-40B4-BE49-F238E27FC236}">
                <a16:creationId xmlns:a16="http://schemas.microsoft.com/office/drawing/2014/main" id="{2C5BA52F-9A0F-3544-A10A-D32817EB4D4A}"/>
              </a:ext>
            </a:extLst>
          </p:cNvPr>
          <p:cNvSpPr>
            <a:spLocks noGrp="1"/>
          </p:cNvSpPr>
          <p:nvPr>
            <p:ph idx="1"/>
          </p:nvPr>
        </p:nvSpPr>
        <p:spPr/>
        <p:txBody>
          <a:bodyPr/>
          <a:lstStyle/>
          <a:p>
            <a:r>
              <a:rPr lang="es-CO" dirty="0"/>
              <a:t>Realizado por Jeison Acevedo</a:t>
            </a:r>
          </a:p>
        </p:txBody>
      </p:sp>
    </p:spTree>
    <p:extLst>
      <p:ext uri="{BB962C8B-B14F-4D97-AF65-F5344CB8AC3E}">
        <p14:creationId xmlns:p14="http://schemas.microsoft.com/office/powerpoint/2010/main" val="1901211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0AA367-A0CB-C24A-B940-C3122116EBD1}"/>
              </a:ext>
            </a:extLst>
          </p:cNvPr>
          <p:cNvSpPr>
            <a:spLocks noGrp="1"/>
          </p:cNvSpPr>
          <p:nvPr>
            <p:ph type="title"/>
          </p:nvPr>
        </p:nvSpPr>
        <p:spPr/>
        <p:txBody>
          <a:bodyPr/>
          <a:lstStyle/>
          <a:p>
            <a:r>
              <a:rPr lang="es-CO" dirty="0"/>
              <a:t>¿QUE ES?</a:t>
            </a:r>
          </a:p>
        </p:txBody>
      </p:sp>
      <p:sp>
        <p:nvSpPr>
          <p:cNvPr id="3" name="Marcador de texto 2">
            <a:extLst>
              <a:ext uri="{FF2B5EF4-FFF2-40B4-BE49-F238E27FC236}">
                <a16:creationId xmlns:a16="http://schemas.microsoft.com/office/drawing/2014/main" id="{1327A638-A748-8143-901C-4E151CADA8E0}"/>
              </a:ext>
            </a:extLst>
          </p:cNvPr>
          <p:cNvSpPr>
            <a:spLocks noGrp="1"/>
          </p:cNvSpPr>
          <p:nvPr>
            <p:ph type="body" idx="1"/>
          </p:nvPr>
        </p:nvSpPr>
        <p:spPr/>
        <p:txBody>
          <a:bodyPr/>
          <a:lstStyle/>
          <a:p>
            <a:r>
              <a:rPr lang="es-MX" dirty="0"/>
              <a:t>El proyecto consiste en el desarrollo de una página web que presenta un portafolio de servicios especializados en el área de TI, con un enfoque particular en el proceso de soporte técnico. Este portafolio tiene como objetivo destacar las capacidades y soluciones que se ofrecen para optimizar el soporte técnico. Entre los servicios destacados están la atención a incidentes, gestión de solicitudes, resolución de problemas, y mantenimientos preventivos como correctivos.</a:t>
            </a:r>
            <a:endParaRPr lang="es-CO" dirty="0"/>
          </a:p>
        </p:txBody>
      </p:sp>
    </p:spTree>
    <p:extLst>
      <p:ext uri="{BB962C8B-B14F-4D97-AF65-F5344CB8AC3E}">
        <p14:creationId xmlns:p14="http://schemas.microsoft.com/office/powerpoint/2010/main" val="3619626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B4F156-C34A-8641-B85B-A8F5E2F16019}"/>
              </a:ext>
            </a:extLst>
          </p:cNvPr>
          <p:cNvSpPr>
            <a:spLocks noGrp="1"/>
          </p:cNvSpPr>
          <p:nvPr>
            <p:ph type="title"/>
          </p:nvPr>
        </p:nvSpPr>
        <p:spPr/>
        <p:txBody>
          <a:bodyPr/>
          <a:lstStyle/>
          <a:p>
            <a:r>
              <a:rPr lang="es-CO" dirty="0"/>
              <a:t>Estructura del Proyecto</a:t>
            </a:r>
          </a:p>
        </p:txBody>
      </p:sp>
      <p:sp>
        <p:nvSpPr>
          <p:cNvPr id="3" name="Marcador de contenido 2">
            <a:extLst>
              <a:ext uri="{FF2B5EF4-FFF2-40B4-BE49-F238E27FC236}">
                <a16:creationId xmlns:a16="http://schemas.microsoft.com/office/drawing/2014/main" id="{9C1FD283-FAA7-B64A-9F66-C38C326CA7A8}"/>
              </a:ext>
            </a:extLst>
          </p:cNvPr>
          <p:cNvSpPr>
            <a:spLocks noGrp="1"/>
          </p:cNvSpPr>
          <p:nvPr>
            <p:ph sz="half" idx="1"/>
          </p:nvPr>
        </p:nvSpPr>
        <p:spPr>
          <a:xfrm>
            <a:off x="838200" y="1510891"/>
            <a:ext cx="5181600" cy="1325563"/>
          </a:xfrm>
        </p:spPr>
        <p:txBody>
          <a:bodyPr/>
          <a:lstStyle/>
          <a:p>
            <a:r>
              <a:rPr lang="es-CO" dirty="0"/>
              <a:t>index.html: Documento HTML que contiene la estructura del contenido.</a:t>
            </a:r>
          </a:p>
        </p:txBody>
      </p:sp>
      <p:sp>
        <p:nvSpPr>
          <p:cNvPr id="4" name="Marcador de contenido 3">
            <a:extLst>
              <a:ext uri="{FF2B5EF4-FFF2-40B4-BE49-F238E27FC236}">
                <a16:creationId xmlns:a16="http://schemas.microsoft.com/office/drawing/2014/main" id="{22C9B708-E6DE-F540-9AF0-560267D89A25}"/>
              </a:ext>
            </a:extLst>
          </p:cNvPr>
          <p:cNvSpPr>
            <a:spLocks noGrp="1"/>
          </p:cNvSpPr>
          <p:nvPr>
            <p:ph sz="half" idx="13"/>
          </p:nvPr>
        </p:nvSpPr>
        <p:spPr>
          <a:xfrm>
            <a:off x="6172200" y="1510891"/>
            <a:ext cx="5181600" cy="1325563"/>
          </a:xfrm>
        </p:spPr>
        <p:txBody>
          <a:bodyPr/>
          <a:lstStyle/>
          <a:p>
            <a:pPr algn="r"/>
            <a:r>
              <a:rPr lang="es-MX" dirty="0"/>
              <a:t>estilos.css: Hoja de estilos que da formato y diseño visual a la página.</a:t>
            </a:r>
            <a:endParaRPr lang="es-CO" dirty="0"/>
          </a:p>
        </p:txBody>
      </p:sp>
      <p:pic>
        <p:nvPicPr>
          <p:cNvPr id="6" name="Imagen 5" descr="Imagen que contiene dibujo, señal&#10;&#10;Descripción generada automáticamente">
            <a:extLst>
              <a:ext uri="{FF2B5EF4-FFF2-40B4-BE49-F238E27FC236}">
                <a16:creationId xmlns:a16="http://schemas.microsoft.com/office/drawing/2014/main" id="{81AE6901-879B-CD09-ACCC-69163DEA41E7}"/>
              </a:ext>
            </a:extLst>
          </p:cNvPr>
          <p:cNvPicPr>
            <a:picLocks noChangeAspect="1"/>
          </p:cNvPicPr>
          <p:nvPr/>
        </p:nvPicPr>
        <p:blipFill>
          <a:blip r:embed="rId2"/>
          <a:stretch>
            <a:fillRect/>
          </a:stretch>
        </p:blipFill>
        <p:spPr>
          <a:xfrm>
            <a:off x="3283527" y="2832890"/>
            <a:ext cx="5472545" cy="3078307"/>
          </a:xfrm>
          <a:prstGeom prst="rect">
            <a:avLst/>
          </a:prstGeom>
        </p:spPr>
      </p:pic>
    </p:spTree>
    <p:extLst>
      <p:ext uri="{BB962C8B-B14F-4D97-AF65-F5344CB8AC3E}">
        <p14:creationId xmlns:p14="http://schemas.microsoft.com/office/powerpoint/2010/main" val="2212969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4014582-40E5-2F40-9DCB-F1C62E96BD26}"/>
              </a:ext>
            </a:extLst>
          </p:cNvPr>
          <p:cNvSpPr>
            <a:spLocks noGrp="1"/>
          </p:cNvSpPr>
          <p:nvPr>
            <p:ph sz="quarter" idx="4"/>
          </p:nvPr>
        </p:nvSpPr>
        <p:spPr>
          <a:xfrm>
            <a:off x="4173794" y="633414"/>
            <a:ext cx="7181594" cy="5838506"/>
          </a:xfrm>
        </p:spPr>
        <p:txBody>
          <a:bodyPr>
            <a:normAutofit fontScale="92500" lnSpcReduction="20000"/>
          </a:bodyPr>
          <a:lstStyle/>
          <a:p>
            <a:r>
              <a:rPr lang="es-MX" b="1" i="1" dirty="0"/>
              <a:t>Encabezado (&lt;</a:t>
            </a:r>
            <a:r>
              <a:rPr lang="es-MX" b="1" i="1" dirty="0" err="1"/>
              <a:t>header</a:t>
            </a:r>
            <a:r>
              <a:rPr lang="es-MX" b="1" i="1" dirty="0"/>
              <a:t>&gt;)</a:t>
            </a:r>
          </a:p>
          <a:p>
            <a:r>
              <a:rPr lang="es-MX" dirty="0"/>
              <a:t>- Título Principal: "Servicio Técnico en Sistemas - JSON".</a:t>
            </a:r>
          </a:p>
          <a:p>
            <a:r>
              <a:rPr lang="es-MX" dirty="0"/>
              <a:t>- Sección de navegación: Contiene enlaces internos a secciones como Inicio, Portafolio, Servicios y Contacto.</a:t>
            </a:r>
          </a:p>
          <a:p>
            <a:r>
              <a:rPr lang="es-MX" dirty="0"/>
              <a:t>- Botón de WhatsApp: Un botón flotante para contactar al servicio técnico a través de WhatsApp.</a:t>
            </a:r>
          </a:p>
          <a:p>
            <a:r>
              <a:rPr lang="es-MX" dirty="0"/>
              <a:t>- Imagen de fondo: En la cabecera, se utiliza una imagen con un degradado.</a:t>
            </a:r>
          </a:p>
          <a:p>
            <a:r>
              <a:rPr lang="es-MX" b="1" i="1" dirty="0"/>
              <a:t>Sección Principal (&lt;</a:t>
            </a:r>
            <a:r>
              <a:rPr lang="es-MX" b="1" i="1" dirty="0" err="1"/>
              <a:t>main</a:t>
            </a:r>
            <a:r>
              <a:rPr lang="es-MX" b="1" i="1" dirty="0"/>
              <a:t>&gt;)</a:t>
            </a:r>
          </a:p>
          <a:p>
            <a:r>
              <a:rPr lang="es-MX" dirty="0"/>
              <a:t>- Portafolio: Muestra una imagen de los servicios prestados.</a:t>
            </a:r>
          </a:p>
          <a:p>
            <a:r>
              <a:rPr lang="es-MX" dirty="0"/>
              <a:t>- Servicios: Describe los servicios ofrecidos (mantenimiento preventivo, correctivo, instalación de sistemas operativos y programas).</a:t>
            </a:r>
          </a:p>
          <a:p>
            <a:r>
              <a:rPr lang="es-MX" b="1" i="1" dirty="0"/>
              <a:t>Pie de Página (&lt;</a:t>
            </a:r>
            <a:r>
              <a:rPr lang="es-MX" b="1" i="1" dirty="0" err="1"/>
              <a:t>footer</a:t>
            </a:r>
            <a:r>
              <a:rPr lang="es-MX" b="1" i="1" dirty="0"/>
              <a:t>&gt;)</a:t>
            </a:r>
          </a:p>
          <a:p>
            <a:r>
              <a:rPr lang="es-MX" dirty="0"/>
              <a:t>- Tarjeta de presentación: Ocupación y redes sociales.</a:t>
            </a:r>
          </a:p>
          <a:p>
            <a:r>
              <a:rPr lang="es-MX" dirty="0"/>
              <a:t>- Información de contacto: Teléfono, correo electrónico y ubicación.</a:t>
            </a:r>
          </a:p>
          <a:p>
            <a:r>
              <a:rPr lang="es-MX" dirty="0"/>
              <a:t>- Derechos de autor y nombre del diseñador: Jeison Acevedo.</a:t>
            </a:r>
          </a:p>
        </p:txBody>
      </p:sp>
      <p:pic>
        <p:nvPicPr>
          <p:cNvPr id="7" name="Marcador de contenido 6" descr="Icono&#10;&#10;Descripción generada automáticamente">
            <a:extLst>
              <a:ext uri="{FF2B5EF4-FFF2-40B4-BE49-F238E27FC236}">
                <a16:creationId xmlns:a16="http://schemas.microsoft.com/office/drawing/2014/main" id="{4D0C4036-B7A9-0C7D-D27D-E4B3AB25B0E6}"/>
              </a:ext>
            </a:extLst>
          </p:cNvPr>
          <p:cNvPicPr>
            <a:picLocks noGrp="1" noChangeAspect="1"/>
          </p:cNvPicPr>
          <p:nvPr>
            <p:ph sz="quarter" idx="13"/>
          </p:nvPr>
        </p:nvPicPr>
        <p:blipFill>
          <a:blip r:embed="rId2"/>
          <a:stretch>
            <a:fillRect/>
          </a:stretch>
        </p:blipFill>
        <p:spPr>
          <a:xfrm>
            <a:off x="207804" y="1849120"/>
            <a:ext cx="3362960" cy="3362960"/>
          </a:xfrm>
        </p:spPr>
      </p:pic>
      <p:sp>
        <p:nvSpPr>
          <p:cNvPr id="5" name="Marcador de texto 4">
            <a:extLst>
              <a:ext uri="{FF2B5EF4-FFF2-40B4-BE49-F238E27FC236}">
                <a16:creationId xmlns:a16="http://schemas.microsoft.com/office/drawing/2014/main" id="{69D796CA-A3CC-BA4F-A84D-27689AD6FAF5}"/>
              </a:ext>
            </a:extLst>
          </p:cNvPr>
          <p:cNvSpPr>
            <a:spLocks noGrp="1"/>
          </p:cNvSpPr>
          <p:nvPr>
            <p:ph type="body" sz="quarter" idx="14"/>
          </p:nvPr>
        </p:nvSpPr>
        <p:spPr/>
        <p:txBody>
          <a:bodyPr/>
          <a:lstStyle/>
          <a:p>
            <a:r>
              <a:rPr lang="es-CO" dirty="0"/>
              <a:t>Estructura HTML</a:t>
            </a:r>
          </a:p>
        </p:txBody>
      </p:sp>
    </p:spTree>
    <p:extLst>
      <p:ext uri="{BB962C8B-B14F-4D97-AF65-F5344CB8AC3E}">
        <p14:creationId xmlns:p14="http://schemas.microsoft.com/office/powerpoint/2010/main" val="2953638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83D5C-251E-1ED8-0A73-AE539B676723}"/>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78F568D-1A03-19EB-EE4E-4874C534E846}"/>
              </a:ext>
            </a:extLst>
          </p:cNvPr>
          <p:cNvSpPr>
            <a:spLocks noGrp="1"/>
          </p:cNvSpPr>
          <p:nvPr>
            <p:ph sz="quarter" idx="4"/>
          </p:nvPr>
        </p:nvSpPr>
        <p:spPr>
          <a:xfrm>
            <a:off x="4173794" y="633414"/>
            <a:ext cx="7181594" cy="5556250"/>
          </a:xfrm>
        </p:spPr>
        <p:txBody>
          <a:bodyPr/>
          <a:lstStyle/>
          <a:p>
            <a:r>
              <a:rPr lang="es-MX" dirty="0"/>
              <a:t>- Tipografía personalizada: Se utiliza la fuente "</a:t>
            </a:r>
            <a:r>
              <a:rPr lang="es-MX" dirty="0" err="1"/>
              <a:t>Kode</a:t>
            </a:r>
            <a:r>
              <a:rPr lang="es-MX" dirty="0"/>
              <a:t> Mono" importada desde Google </a:t>
            </a:r>
            <a:r>
              <a:rPr lang="es-MX" dirty="0" err="1"/>
              <a:t>Fonts</a:t>
            </a:r>
            <a:r>
              <a:rPr lang="es-MX" dirty="0"/>
              <a:t>.</a:t>
            </a:r>
          </a:p>
          <a:p>
            <a:r>
              <a:rPr lang="es-MX" dirty="0"/>
              <a:t>- Encabezado con imagen de fondo y gradiente: El encabezado tiene una imagen fija y un gradiente que le da un toque moderno.</a:t>
            </a:r>
          </a:p>
          <a:p>
            <a:r>
              <a:rPr lang="es-MX" dirty="0"/>
              <a:t>- Animación en tarjetas de servicios: Las tarjetas de servicios tienen un efecto dinámico donde se expanden al pasar el mouse, mostrando el nombre del servicio de forma vertical y horizontal.</a:t>
            </a:r>
          </a:p>
          <a:p>
            <a:r>
              <a:rPr lang="es-MX" dirty="0"/>
              <a:t>- Botón de WhatsApp: Posicionado en la esquina inferior derecha, el botón facilita el contacto directo.</a:t>
            </a:r>
          </a:p>
          <a:p>
            <a:endParaRPr lang="es-CO" dirty="0"/>
          </a:p>
        </p:txBody>
      </p:sp>
      <p:sp>
        <p:nvSpPr>
          <p:cNvPr id="5" name="Marcador de texto 4">
            <a:extLst>
              <a:ext uri="{FF2B5EF4-FFF2-40B4-BE49-F238E27FC236}">
                <a16:creationId xmlns:a16="http://schemas.microsoft.com/office/drawing/2014/main" id="{6D7ED6DB-3994-A4CB-2BE9-F9E1FECFFAF4}"/>
              </a:ext>
            </a:extLst>
          </p:cNvPr>
          <p:cNvSpPr>
            <a:spLocks noGrp="1"/>
          </p:cNvSpPr>
          <p:nvPr>
            <p:ph type="body" sz="quarter" idx="14"/>
          </p:nvPr>
        </p:nvSpPr>
        <p:spPr/>
        <p:txBody>
          <a:bodyPr/>
          <a:lstStyle/>
          <a:p>
            <a:r>
              <a:rPr lang="es-CO" dirty="0"/>
              <a:t>Estructura CSS</a:t>
            </a:r>
          </a:p>
        </p:txBody>
      </p:sp>
      <p:pic>
        <p:nvPicPr>
          <p:cNvPr id="11" name="Marcador de contenido 10" descr="Logotipo, Icono&#10;&#10;Descripción generada automáticamente">
            <a:extLst>
              <a:ext uri="{FF2B5EF4-FFF2-40B4-BE49-F238E27FC236}">
                <a16:creationId xmlns:a16="http://schemas.microsoft.com/office/drawing/2014/main" id="{84639C7E-07BC-A55C-0222-29B60A568AF8}"/>
              </a:ext>
            </a:extLst>
          </p:cNvPr>
          <p:cNvPicPr>
            <a:picLocks noGrp="1" noChangeAspect="1"/>
          </p:cNvPicPr>
          <p:nvPr>
            <p:ph sz="quarter" idx="13"/>
          </p:nvPr>
        </p:nvPicPr>
        <p:blipFill>
          <a:blip r:embed="rId2"/>
          <a:stretch>
            <a:fillRect/>
          </a:stretch>
        </p:blipFill>
        <p:spPr>
          <a:xfrm>
            <a:off x="216378" y="1981200"/>
            <a:ext cx="3236435" cy="3236435"/>
          </a:xfrm>
        </p:spPr>
      </p:pic>
    </p:spTree>
    <p:extLst>
      <p:ext uri="{BB962C8B-B14F-4D97-AF65-F5344CB8AC3E}">
        <p14:creationId xmlns:p14="http://schemas.microsoft.com/office/powerpoint/2010/main" val="3081469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Marcador de contenido 18">
            <a:extLst>
              <a:ext uri="{FF2B5EF4-FFF2-40B4-BE49-F238E27FC236}">
                <a16:creationId xmlns:a16="http://schemas.microsoft.com/office/drawing/2014/main" id="{EAF70297-CD3B-0C04-85A7-7300C861A362}"/>
              </a:ext>
            </a:extLst>
          </p:cNvPr>
          <p:cNvPicPr>
            <a:picLocks noGrp="1" noChangeAspect="1"/>
          </p:cNvPicPr>
          <p:nvPr>
            <p:ph idx="1"/>
          </p:nvPr>
        </p:nvPicPr>
        <p:blipFill>
          <a:blip r:embed="rId2"/>
          <a:stretch>
            <a:fillRect/>
          </a:stretch>
        </p:blipFill>
        <p:spPr>
          <a:xfrm>
            <a:off x="2204720" y="3664400"/>
            <a:ext cx="2121649" cy="2106163"/>
          </a:xfrm>
        </p:spPr>
      </p:pic>
      <p:pic>
        <p:nvPicPr>
          <p:cNvPr id="17" name="Marcador de posición de imagen 16">
            <a:extLst>
              <a:ext uri="{FF2B5EF4-FFF2-40B4-BE49-F238E27FC236}">
                <a16:creationId xmlns:a16="http://schemas.microsoft.com/office/drawing/2014/main" id="{0C0D872F-A931-A30B-82FA-BAD11D45A1A1}"/>
              </a:ext>
            </a:extLst>
          </p:cNvPr>
          <p:cNvPicPr>
            <a:picLocks noGrp="1" noChangeAspect="1"/>
          </p:cNvPicPr>
          <p:nvPr>
            <p:ph type="pic" sz="quarter" idx="14"/>
          </p:nvPr>
        </p:nvPicPr>
        <p:blipFill>
          <a:blip r:embed="rId3"/>
          <a:srcRect l="3133" r="3133"/>
          <a:stretch/>
        </p:blipFill>
        <p:spPr/>
      </p:pic>
      <p:pic>
        <p:nvPicPr>
          <p:cNvPr id="21" name="Marcador de contenido 20">
            <a:extLst>
              <a:ext uri="{FF2B5EF4-FFF2-40B4-BE49-F238E27FC236}">
                <a16:creationId xmlns:a16="http://schemas.microsoft.com/office/drawing/2014/main" id="{066C28EE-7C2D-2BAA-5037-4FBE5F45515B}"/>
              </a:ext>
            </a:extLst>
          </p:cNvPr>
          <p:cNvPicPr>
            <a:picLocks noGrp="1" noChangeAspect="1"/>
          </p:cNvPicPr>
          <p:nvPr>
            <p:ph idx="15"/>
          </p:nvPr>
        </p:nvPicPr>
        <p:blipFill>
          <a:blip r:embed="rId4"/>
          <a:stretch>
            <a:fillRect/>
          </a:stretch>
        </p:blipFill>
        <p:spPr>
          <a:xfrm>
            <a:off x="5446640" y="4717481"/>
            <a:ext cx="6150365" cy="629159"/>
          </a:xfrm>
        </p:spPr>
      </p:pic>
      <p:pic>
        <p:nvPicPr>
          <p:cNvPr id="15" name="Marcador de posición de imagen 14">
            <a:extLst>
              <a:ext uri="{FF2B5EF4-FFF2-40B4-BE49-F238E27FC236}">
                <a16:creationId xmlns:a16="http://schemas.microsoft.com/office/drawing/2014/main" id="{D3E3D554-15B5-A4CA-54F3-7E9E328C37B0}"/>
              </a:ext>
            </a:extLst>
          </p:cNvPr>
          <p:cNvPicPr>
            <a:picLocks noGrp="1" noChangeAspect="1"/>
          </p:cNvPicPr>
          <p:nvPr>
            <p:ph type="pic" sz="quarter" idx="13"/>
          </p:nvPr>
        </p:nvPicPr>
        <p:blipFill>
          <a:blip r:embed="rId5"/>
          <a:srcRect l="20243" r="20243"/>
          <a:stretch/>
        </p:blipFill>
        <p:spPr>
          <a:xfrm>
            <a:off x="1209676" y="457201"/>
            <a:ext cx="3931284" cy="3023330"/>
          </a:xfrm>
        </p:spPr>
      </p:pic>
    </p:spTree>
    <p:extLst>
      <p:ext uri="{BB962C8B-B14F-4D97-AF65-F5344CB8AC3E}">
        <p14:creationId xmlns:p14="http://schemas.microsoft.com/office/powerpoint/2010/main" val="529090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48105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8AC65517-07F4-8A47-8CB3-F7C6A85DCD7F}" vid="{D7DBD42E-34E5-C44C-9E6B-CD4CB066CEFC}"/>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FF089CF1D4F27C43BD94AEE62616D5E2" ma:contentTypeVersion="8" ma:contentTypeDescription="Crear nuevo documento." ma:contentTypeScope="" ma:versionID="098ed75a2b2825f39d0416b1fa7511f5">
  <xsd:schema xmlns:xsd="http://www.w3.org/2001/XMLSchema" xmlns:xs="http://www.w3.org/2001/XMLSchema" xmlns:p="http://schemas.microsoft.com/office/2006/metadata/properties" xmlns:ns2="60961ed1-05cc-48dc-bce2-d7c354c45af0" targetNamespace="http://schemas.microsoft.com/office/2006/metadata/properties" ma:root="true" ma:fieldsID="e4e01a71fcc2ae9b7f696f8a220f7b4f" ns2:_="">
    <xsd:import namespace="60961ed1-05cc-48dc-bce2-d7c354c45af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961ed1-05cc-48dc-bce2-d7c354c45a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61DD55-5597-423A-BACC-7EFF6F7C0E23}">
  <ds:schemaRefs>
    <ds:schemaRef ds:uri="http://schemas.microsoft.com/sharepoint/v3/contenttype/forms"/>
  </ds:schemaRefs>
</ds:datastoreItem>
</file>

<file path=customXml/itemProps2.xml><?xml version="1.0" encoding="utf-8"?>
<ds:datastoreItem xmlns:ds="http://schemas.openxmlformats.org/officeDocument/2006/customXml" ds:itemID="{5A0E2518-1C90-406C-B050-3A2AEE6E12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961ed1-05cc-48dc-bce2-d7c354c45a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Presentación</Template>
  <TotalTime>98</TotalTime>
  <Words>366</Words>
  <Application>Microsoft Office PowerPoint</Application>
  <PresentationFormat>Panorámica</PresentationFormat>
  <Paragraphs>25</Paragraphs>
  <Slides>8</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8</vt:i4>
      </vt:variant>
    </vt:vector>
  </HeadingPairs>
  <TitlesOfParts>
    <vt:vector size="11" baseType="lpstr">
      <vt:lpstr>Arial</vt:lpstr>
      <vt:lpstr>Calibri</vt:lpstr>
      <vt:lpstr>Tema de Office</vt:lpstr>
      <vt:lpstr>Presentación de PowerPoint</vt:lpstr>
      <vt:lpstr>STS - JSON</vt:lpstr>
      <vt:lpstr>¿QUE ES?</vt:lpstr>
      <vt:lpstr>Estructura del Proyecto</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Jeison Smith Acevedo Salazar</dc:creator>
  <cp:lastModifiedBy>Jeison Smith Acevedo Salazar</cp:lastModifiedBy>
  <cp:revision>4</cp:revision>
  <dcterms:created xsi:type="dcterms:W3CDTF">2024-11-14T00:55:09Z</dcterms:created>
  <dcterms:modified xsi:type="dcterms:W3CDTF">2024-11-14T02:33:11Z</dcterms:modified>
</cp:coreProperties>
</file>